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97" r:id="rId8"/>
    <p:sldId id="262" r:id="rId9"/>
    <p:sldId id="298" r:id="rId10"/>
    <p:sldId id="263" r:id="rId11"/>
    <p:sldId id="299" r:id="rId12"/>
    <p:sldId id="264" r:id="rId13"/>
    <p:sldId id="268" r:id="rId14"/>
    <p:sldId id="266" r:id="rId15"/>
    <p:sldId id="267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7" r:id="rId24"/>
    <p:sldId id="279" r:id="rId25"/>
    <p:sldId id="276" r:id="rId26"/>
    <p:sldId id="278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4" r:id="rId39"/>
    <p:sldId id="293" r:id="rId40"/>
    <p:sldId id="295" r:id="rId41"/>
    <p:sldId id="296" r:id="rId42"/>
    <p:sldId id="291" r:id="rId43"/>
    <p:sldId id="292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086" y="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76672"/>
            <a:ext cx="7772400" cy="2088282"/>
          </a:xfrm>
        </p:spPr>
        <p:txBody>
          <a:bodyPr>
            <a:normAutofit fontScale="90000"/>
          </a:bodyPr>
          <a:lstStyle/>
          <a:p>
            <a:r>
              <a:rPr lang="ru-RU" sz="31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ИССЛЕДОВАТЕЛЬСКИЙ ПРОЕКТ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«Чудесные скорлупки»</a:t>
            </a:r>
            <a:r>
              <a:rPr lang="ru-RU" sz="6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6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8064" y="4365104"/>
            <a:ext cx="3456384" cy="2492896"/>
          </a:xfrm>
        </p:spPr>
        <p:txBody>
          <a:bodyPr>
            <a:normAutofit fontScale="47500" lnSpcReduction="20000"/>
          </a:bodyPr>
          <a:lstStyle/>
          <a:p>
            <a:pPr algn="r"/>
            <a:r>
              <a:rPr lang="ru-RU" sz="6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r"/>
            <a:r>
              <a:rPr lang="ru-RU" sz="6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Руководитель:</a:t>
            </a:r>
          </a:p>
          <a:p>
            <a:pPr algn="r"/>
            <a:r>
              <a:rPr lang="ru-RU" sz="4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ru-RU" sz="44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Бекренева</a:t>
            </a:r>
            <a:r>
              <a:rPr lang="ru-RU" sz="4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Валентина Ивановна</a:t>
            </a:r>
            <a:r>
              <a:rPr lang="ru-RU" sz="3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</a:t>
            </a:r>
            <a:r>
              <a:rPr lang="ru-RU" sz="3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                                                                                                          МБДОУ детский сад «Березка»    </a:t>
            </a:r>
          </a:p>
          <a:p>
            <a:pPr algn="r"/>
            <a:r>
              <a:rPr lang="ru-RU" sz="3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8-950- 340-59-66</a:t>
            </a:r>
            <a:endParaRPr lang="ru-RU" sz="3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323528" y="3473624"/>
            <a:ext cx="4528592" cy="3384376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5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ru-RU" sz="55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5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5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Работу выполнили:</a:t>
            </a:r>
            <a:r>
              <a:rPr kumimoji="0" lang="ru-RU" sz="7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Воспитанники</a:t>
            </a: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разновозрастной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группы(5-7 лет)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7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</a:t>
            </a:r>
            <a:r>
              <a:rPr kumimoji="0" lang="ru-RU" sz="7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Лежнина</a:t>
            </a:r>
            <a:r>
              <a:rPr kumimoji="0" lang="ru-RU" sz="7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Лиза – 6 лет,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7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Бахтин Костя </a:t>
            </a:r>
            <a:r>
              <a:rPr kumimoji="0" lang="ru-RU" sz="7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-7 </a:t>
            </a:r>
            <a:r>
              <a:rPr kumimoji="0" lang="ru-RU" sz="7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лет,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7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Игнатьева Варя-5 лет</a:t>
            </a:r>
            <a:endParaRPr kumimoji="0" lang="ru-RU" sz="72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7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ru-RU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МБДОУ детский сад «Березка»   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</a:t>
            </a:r>
            <a:r>
              <a:rPr kumimoji="0" lang="ru-RU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р.п.Шаранга</a:t>
            </a:r>
            <a:r>
              <a:rPr kumimoji="0" lang="ru-RU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ул. Горького, д.16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Нижегородская область                                                                               8(831-55 )2-18-61 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6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user\Рабочий стол\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6" name="Picture 4" descr="C:\Documents and Settings\user\Рабочий стол\538010_57f7511b51ecbd6385d668a404bf46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96752"/>
            <a:ext cx="3456383" cy="25922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7" name="Picture 5" descr="C:\Documents and Settings\user\Рабочий стол\i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719" y="1196752"/>
            <a:ext cx="3786281" cy="25202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8" name="Picture 6" descr="C:\Documents and Settings\user\Рабочий стол\hcqM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3098010"/>
            <a:ext cx="3528392" cy="37599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почему  яйца не разбиваются?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user\Рабочий стол\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9" name="Picture 3" descr="C:\Documents and Settings\user\Рабочий стол\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708920"/>
            <a:ext cx="4536504" cy="36724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Documents and Settings\user\Рабочий стол\emperor-penguin-eg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76672"/>
            <a:ext cx="4608512" cy="36003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user\Рабочий стол\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7772400" cy="1584175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Поставили цель: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выяснить прочность яйца и яичной скорлупы.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4" name="Picture 2" descr="H:\фото исл -2016\112___02\DSC023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772816"/>
            <a:ext cx="6062731" cy="45470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user\Рабочий стол\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584176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  нас  возникла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Гипотеза: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 предполагаем, что скорлупа яйца непрочная, легко ломается.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Documents and Settings\user\Рабочий стол\i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420888"/>
            <a:ext cx="3816424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316" name="Picture 4" descr="C:\Documents and Settings\user\Рабочий стол\Порошок-из-яичной-скорлуп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988840"/>
            <a:ext cx="396044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user\Рабочий стол\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47667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31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Опыты и эксперименты с яичной скорлупой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628800"/>
            <a:ext cx="3240360" cy="3192760"/>
          </a:xfrm>
        </p:spPr>
        <p:txBody>
          <a:bodyPr/>
          <a:lstStyle/>
          <a:p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Берем скорлупу от сырого яйца и стучим по ней ложечкой.</a:t>
            </a:r>
          </a:p>
          <a:p>
            <a:endParaRPr lang="ru-RU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403648" y="1196752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Опыт №1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Чудесная скорлупка.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267" name="Picture 3" descr="H:\яйца\112___02\IMG_22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72816"/>
            <a:ext cx="4320480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4716016" y="5013176"/>
            <a:ext cx="3240360" cy="3192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Она легко разбивается.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269" name="Picture 5" descr="H:\яйца\112___02\IMG_22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068960"/>
            <a:ext cx="3888432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user\Рабочий стол\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1196752"/>
            <a:ext cx="2808312" cy="1752600"/>
          </a:xfrm>
        </p:spPr>
        <p:txBody>
          <a:bodyPr>
            <a:normAutofit/>
          </a:bodyPr>
          <a:lstStyle/>
          <a:p>
            <a:r>
              <a:rPr lang="ru-RU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Отвариваем яйца и очищаем скорлупу от содержимого. </a:t>
            </a:r>
            <a:endParaRPr lang="ru-RU" sz="1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 descr="H:\яйца\112___02\IMG_22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548680"/>
            <a:ext cx="4361904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2" name="Picture 4" descr="H:\яйца\112___02\IMG_22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573016"/>
            <a:ext cx="4392488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5148064" y="4581128"/>
            <a:ext cx="324036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Бьем ложечкой по скорлупке, она тоже легко разбивается.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user\Рабочий стол\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7772400" cy="158417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Вывод: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Скорлупа и вареного, и сырого яйца очень хрупкая.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4339" name="Picture 3" descr="H:\яйца\112___02\IMG_22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628800"/>
            <a:ext cx="5400600" cy="39244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827584" y="4293096"/>
            <a:ext cx="7772400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Сырое                         Варёное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user\Рабочий стол\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04664"/>
            <a:ext cx="7772400" cy="1584176"/>
          </a:xfrm>
        </p:spPr>
        <p:txBody>
          <a:bodyPr>
            <a:normAutofit fontScale="90000"/>
          </a:bodyPr>
          <a:lstStyle/>
          <a:p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Опыт №2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Могучая скорлупа</a:t>
            </a:r>
            <a:r>
              <a:rPr lang="ru-RU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нам понадобятся: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i="1" dirty="0" smtClean="0">
                <a:latin typeface="Times New Roman" pitchFamily="18" charset="0"/>
                <a:cs typeface="Times New Roman" pitchFamily="18" charset="0"/>
              </a:rPr>
              <a:t>4 половинки яичной скорлупы, ножницы, узкая липкая лента, несколько полных консервных банок.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5363" name="Picture 3" descr="H:\яйца\112___02\DSC023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060848"/>
            <a:ext cx="3456384" cy="266429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364" name="Picture 4" descr="H:\яйца\112___02\DSC023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916832"/>
            <a:ext cx="3456383" cy="280831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365" name="Picture 5" descr="H:\яйца\112___02\DSC023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3789040"/>
            <a:ext cx="3456384" cy="280831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user\Рабочий стол\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836712"/>
            <a:ext cx="2890664" cy="4594522"/>
          </a:xfrm>
        </p:spPr>
        <p:txBody>
          <a:bodyPr>
            <a:norm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Обернём липкую ленту вокруг середины каждой половинки яичной скорлупы. </a:t>
            </a:r>
            <a:b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Ножницами отрежем излишки скорлупы так, чтобы кромки были ровными.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3" descr="H:\яйца\112___02\IMG_22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404664"/>
            <a:ext cx="5256584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388" name="Picture 4" descr="H:\яйца\112___02\IMG_22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3501008"/>
            <a:ext cx="5256584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user\Рабочий стол\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3034680" cy="5145435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Положим четыре половинки скорлупы куполом вверх так, чтобы они составили квадрат. </a:t>
            </a:r>
          </a:p>
          <a:p>
            <a:pPr>
              <a:buNone/>
            </a:pPr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Осторожно кладём сверху банку.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1" name="Picture 3" descr="H:\яйца\112___02\IMG_22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404664"/>
            <a:ext cx="4824536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412" name="Picture 4" descr="H:\яйца\112___02\IMG_22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573016"/>
            <a:ext cx="4824536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user\Рабочий стол\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554461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Содержание работы: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Введение</a:t>
            </a:r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Основная часть:</a:t>
            </a:r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1.Наши опыты и наблюдения: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Опыт №1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Чудесная скорлупка.</a:t>
            </a:r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Опыт №2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Могучая скорлупа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buNone/>
            </a:pPr>
            <a:r>
              <a:rPr lang="ru-RU" sz="20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Опыт №3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Какая скорлупа прочнее:  сырого или вареного яйца?</a:t>
            </a:r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Опыт №4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Влияние различной пищи на наши зубы.</a:t>
            </a:r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Опыт №5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Научим яйцо плавать.</a:t>
            </a:r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2.Выводы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00050" indent="-400050" algn="ctr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Ш.Заключение            </a:t>
            </a:r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Используемая литература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user\Рабочий стол\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67544" y="620688"/>
            <a:ext cx="3682752" cy="514543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5. Затем ещё одну и ещё...</a:t>
            </a:r>
          </a:p>
          <a:p>
            <a:pPr algn="ctr">
              <a:buNone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пока скорлупа не лопнет.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5" name="Picture 3" descr="H:\яйца\112___02\IMG_22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556792"/>
            <a:ext cx="4104456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6" name="Picture 4" descr="H:\яйца\112___02\IMG_23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04664"/>
            <a:ext cx="4104456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7" name="Picture 5" descr="H:\яйца\112___02\IMG_22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3789040"/>
            <a:ext cx="4104456" cy="30689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user\Рабочий стол\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44016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Вывод: 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Секрет силы - в куполообразной форме скорлупы.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9459" name="Picture 3" descr="H:\яйца\112___02\IMG_22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628800"/>
            <a:ext cx="6840760" cy="4176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user\Рабочий стол\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Опыт №3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Какая скорлупа прочнее: сырого или вареного яйца?</a:t>
            </a:r>
            <a:endParaRPr lang="ru-RU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827981"/>
            <a:ext cx="3168352" cy="5030019"/>
          </a:xfrm>
        </p:spPr>
        <p:txBody>
          <a:bodyPr>
            <a:norm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Берем две скорлупы: одну от вареного яйца, а другую от сырого. Обрабатываем их таким образом, чтобы края скорлупы были ровными.</a:t>
            </a:r>
          </a:p>
          <a:p>
            <a:pPr>
              <a:buNone/>
            </a:pPr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Кладем груз на обе скорлупки.</a:t>
            </a:r>
          </a:p>
          <a:p>
            <a:pPr>
              <a:buNone/>
            </a:pPr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Если постепенно класть одинаковое количество груза на обе скорлупки, то, оказывается, что скорлупа от вареного яйца более хрупкая.</a:t>
            </a:r>
          </a:p>
          <a:p>
            <a:pPr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Picture 3" descr="H:\яйца\112___02\IMG_22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700808"/>
            <a:ext cx="5328592" cy="3888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user\Рабочий стол\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467544" y="332656"/>
            <a:ext cx="7992888" cy="1429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ru-RU" sz="2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Вывод: </a:t>
            </a:r>
          </a:p>
          <a:p>
            <a:pPr algn="ctr"/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Скорлупа вареного яйца более хрупкая. Оказывается, при варке яичная скорлупа теряет кальций.</a:t>
            </a:r>
            <a:endParaRPr lang="ru-RU" sz="25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2531" name="Picture 3" descr="H:\яйца\112___02\IMG_22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772816"/>
            <a:ext cx="6912768" cy="432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827584" y="4581128"/>
            <a:ext cx="7772400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Сырое                         Варёное</a:t>
            </a:r>
            <a:r>
              <a:rPr kumimoji="0" lang="ru-RU" sz="4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user\Рабочий стол\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1052736"/>
            <a:ext cx="7232848" cy="1296144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проведения опыта нам понадобятся:</a:t>
            </a:r>
            <a:r>
              <a:rPr lang="ru-RU" sz="1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скорлупки от </a:t>
            </a:r>
            <a:r>
              <a:rPr lang="ru-RU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яиц</a:t>
            </a:r>
            <a:r>
              <a:rPr lang="ru-RU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2 стеклянных стакана, сок, зубная паста, лимонная кислота</a:t>
            </a: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H:\яйца\112___02\IMG_23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348880"/>
            <a:ext cx="7128792" cy="41764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67544" y="332656"/>
            <a:ext cx="822960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Опыт №4</a:t>
            </a:r>
            <a:r>
              <a:rPr kumimoji="0" lang="ru-RU" sz="20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Влияние различной пищи на наши зубы.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user\Рабочий стол\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79712" y="620688"/>
            <a:ext cx="5976664" cy="115212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Помещаем скорлупу в кисло-сладкий раствор (сок).</a:t>
            </a:r>
          </a:p>
          <a:p>
            <a:pPr algn="ctr"/>
            <a:endParaRPr lang="ru-RU" sz="1400" b="1" i="1" dirty="0"/>
          </a:p>
        </p:txBody>
      </p:sp>
      <p:pic>
        <p:nvPicPr>
          <p:cNvPr id="21508" name="Picture 4" descr="H:\яйца\112___02\DSC023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412776"/>
            <a:ext cx="7344816" cy="4824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user\Рабочий стол\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692696"/>
            <a:ext cx="8136904" cy="964704"/>
          </a:xfrm>
        </p:spPr>
        <p:txBody>
          <a:bodyPr/>
          <a:lstStyle/>
          <a:p>
            <a:pPr>
              <a:buNone/>
            </a:pP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       Вынимаем скорлупу через 25 минут                         Скорлупа стала очень мягкой.</a:t>
            </a:r>
          </a:p>
          <a:p>
            <a:pPr>
              <a:buNone/>
            </a:pP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              и трогаем ее ложечкой.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3555" name="Picture 3" descr="H:\яйца\112___02\DSC023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844824"/>
            <a:ext cx="3960440" cy="42484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556" name="Picture 4" descr="H:\яйца\112___02\DSC023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844824"/>
            <a:ext cx="4032449" cy="42484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nts and Settings\user\Рабочий стол\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332656"/>
            <a:ext cx="8136904" cy="168361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Вывод: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Если поместить яйцо в кисло-сладкий раствор, то скорлупа становится мягкой, хрупкой.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5603" name="Picture 3" descr="H:\яйца\112___02\DSC023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628800"/>
            <a:ext cx="7128792" cy="46805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uments and Settings\user\Рабочий стол\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620688"/>
            <a:ext cx="2518048" cy="2736304"/>
          </a:xfrm>
        </p:spPr>
        <p:txBody>
          <a:bodyPr>
            <a:normAutofit fontScale="90000"/>
          </a:bodyPr>
          <a:lstStyle/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Возьмем скорлупки от 2 яиц.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Растворяем лимонную кислоту в воде в обоих стаканах.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6628" name="Picture 4" descr="H:\яйца\112___02\DSC023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276872"/>
            <a:ext cx="3960440" cy="40324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3" descr="H:\яйца\112___02\DSC023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476672"/>
            <a:ext cx="4176464" cy="41044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076056" y="2852936"/>
            <a:ext cx="2518048" cy="4635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 скорлупку отпускаем  в 1 стакан с лимонной кислотой.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Documents and Settings\user\Рабочий стол\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348880"/>
            <a:ext cx="2160240" cy="1470025"/>
          </a:xfrm>
        </p:spPr>
        <p:txBody>
          <a:bodyPr>
            <a:norm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Одну скорлупку обработаем зубной пастой.</a:t>
            </a:r>
            <a:endParaRPr lang="ru-RU" sz="1400" b="1" i="1" dirty="0"/>
          </a:p>
        </p:txBody>
      </p:sp>
      <p:pic>
        <p:nvPicPr>
          <p:cNvPr id="28675" name="Picture 3" descr="H:\яйца\112___02\DSC023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548680"/>
            <a:ext cx="5112568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user\Рабочий стол\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88640"/>
            <a:ext cx="8435280" cy="6336704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endParaRPr lang="ru-RU" sz="45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45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9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9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определить  прочность  яйца и яичной скорлупы. </a:t>
            </a:r>
            <a:endParaRPr lang="ru-RU" sz="7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>
              <a:buNone/>
            </a:pPr>
            <a:r>
              <a:rPr lang="ru-RU" sz="45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45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9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Проблема:</a:t>
            </a:r>
            <a:r>
              <a:rPr lang="ru-RU" sz="45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Прочная ли скорлупа куриного яйца?</a:t>
            </a:r>
            <a:endParaRPr lang="ru-RU" sz="7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7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Легко ли сломать скорлупу?  </a:t>
            </a:r>
            <a:endParaRPr lang="ru-RU" sz="7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7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Изменяется ли прочность скорлупы после варки?</a:t>
            </a:r>
            <a:endParaRPr lang="ru-RU" sz="7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45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ctr">
              <a:buNone/>
            </a:pPr>
            <a:r>
              <a:rPr lang="ru-RU" sz="9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Узнать прочная ли скорлупа куриного яйца?</a:t>
            </a:r>
            <a:endParaRPr lang="ru-RU" sz="7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7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Изучить легко ли  сломать скорлупу?</a:t>
            </a:r>
            <a:endParaRPr lang="ru-RU" sz="7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7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Проверить прочность скорлупы после варки?</a:t>
            </a:r>
            <a:endParaRPr lang="ru-RU" sz="7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500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45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>
              <a:buNone/>
            </a:pP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Гипотеза:</a:t>
            </a:r>
            <a:r>
              <a:rPr lang="ru-RU" sz="9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96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7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 предполагаем, что скорлупа яйца непрочная, легко ломается.</a:t>
            </a:r>
            <a:endParaRPr lang="ru-RU" sz="7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7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Если положить на скорлупу что-нибудь тяжелое, она легко сломается.</a:t>
            </a:r>
            <a:endParaRPr lang="ru-RU" sz="7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7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Если обработать яичную скорлупу зубной пастой, то она будет очень крепкой.</a:t>
            </a:r>
            <a:endParaRPr lang="ru-RU" sz="7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5500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>
              <a:buNone/>
            </a:pPr>
            <a:r>
              <a:rPr lang="ru-RU" sz="9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План работы:</a:t>
            </a:r>
            <a:endParaRPr lang="ru-RU" sz="96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5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45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7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1. Проведение эксперимента.</a:t>
            </a:r>
          </a:p>
          <a:p>
            <a:pPr algn="ctr">
              <a:buNone/>
            </a:pPr>
            <a:r>
              <a:rPr lang="ru-RU" sz="7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2.Обработка результатов эксперимента.</a:t>
            </a:r>
          </a:p>
          <a:p>
            <a:endParaRPr lang="ru-RU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Documents and Settings\user\Рабочий стол\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476672"/>
            <a:ext cx="7772400" cy="1470025"/>
          </a:xfrm>
        </p:spPr>
        <p:txBody>
          <a:bodyPr>
            <a:normAutofit/>
          </a:bodyPr>
          <a:lstStyle/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Обе скорлупки (с пастой и без пасты) помещаем в разные стаканы с кислой водой.</a:t>
            </a:r>
            <a:b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Ждем примерно один час.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7651" name="Picture 3" descr="H:\яйца\112___02\DSC023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340768"/>
            <a:ext cx="7200800" cy="51125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Documents and Settings\user\Рабочий стол\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76672"/>
            <a:ext cx="3240360" cy="5616624"/>
          </a:xfrm>
        </p:spPr>
        <p:txBody>
          <a:bodyPr>
            <a:norm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Проверяем на прочность обе скорлупки.</a:t>
            </a:r>
            <a:b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Скорлупа без пасты – стала очень мягкой,  а скорлупа с пастой, осталась крепкой.</a:t>
            </a:r>
            <a:b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9" name="Picture 3" descr="H:\яйца\112___02\DSC023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620688"/>
            <a:ext cx="4464496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user\Рабочий стол\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Вывод: </a:t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паста помогает укреплять зубы, нужно регулярно чистить наши зубки, чтобы они были крепкими.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23" name="Picture 3" descr="C:\Documents and Settings\user\Рабочий стол\ghy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564904"/>
            <a:ext cx="4032448" cy="388843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0724" name="Picture 4" descr="C:\Documents and Settings\user\Рабочий стол\chystym-zubky-vmeste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844824"/>
            <a:ext cx="4032448" cy="388843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user\Рабочий стол\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92696"/>
            <a:ext cx="8229600" cy="1944216"/>
          </a:xfrm>
        </p:spPr>
        <p:txBody>
          <a:bodyPr>
            <a:normAutofit fontScale="90000"/>
          </a:bodyPr>
          <a:lstStyle/>
          <a:p>
            <a:r>
              <a:rPr lang="ru-RU" sz="2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Опыт №5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Научим яйцо плавать.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Для проведения опыта нам понадобятся: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2700" i="1" dirty="0" smtClean="0">
                <a:latin typeface="Times New Roman" pitchFamily="18" charset="0"/>
                <a:cs typeface="Times New Roman" pitchFamily="18" charset="0"/>
              </a:rPr>
              <a:t>сырых яйца, </a:t>
            </a:r>
            <a:br>
              <a:rPr lang="ru-RU" sz="27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i="1" dirty="0" smtClean="0">
                <a:latin typeface="Times New Roman" pitchFamily="18" charset="0"/>
                <a:cs typeface="Times New Roman" pitchFamily="18" charset="0"/>
              </a:rPr>
              <a:t>2 стакана с водой, несколько столовых ложек соли.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1748" name="Picture 4" descr="H:\яйца\112___02\IMG_22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772816"/>
            <a:ext cx="7560840" cy="4608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Documents and Settings\user\Рабочий стол\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0"/>
            <a:ext cx="6192688" cy="2376264"/>
          </a:xfrm>
        </p:spPr>
        <p:txBody>
          <a:bodyPr>
            <a:no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Положим сырое яйцо в стакан с чистой водопроводной водой - яйцо опустится на дно стакана.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1" name="Picture 3" descr="H:\яйца\112___02\IMG_22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628800"/>
            <a:ext cx="6912768" cy="4824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Documents and Settings\user\Рабочий стол\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052736"/>
            <a:ext cx="2314600" cy="1143000"/>
          </a:xfrm>
        </p:spPr>
        <p:txBody>
          <a:bodyPr>
            <a:no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Растворим в воде несколько ложек соли.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5" name="Picture 3" descr="H:\яйца\112___02\IMG_22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88640"/>
            <a:ext cx="4968552" cy="31683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796" name="Picture 4" descr="H:\яйца\112___02\IMG_22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501008"/>
            <a:ext cx="4968552" cy="31683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Documents and Settings\user\Рабочий стол\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052736"/>
            <a:ext cx="2880320" cy="1863080"/>
          </a:xfrm>
        </p:spPr>
        <p:txBody>
          <a:bodyPr>
            <a:norm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Опустим яйцо в стакан с солёной водой - яйцо останется плавать на поверхности воды.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9" name="Picture 3" descr="H:\яйца\112___02\IMG_22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620688"/>
            <a:ext cx="5832648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67544" y="5013176"/>
            <a:ext cx="8229600" cy="1359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Вывод: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Соль повышает плотность воды. Чем больше соли в воде, тем сложнее в ней утонуть. </a:t>
            </a: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Documents and Settings\user\Рабочий стол\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18258"/>
          </a:xfrm>
        </p:spPr>
        <p:txBody>
          <a:bodyPr>
            <a:normAutofit fontScale="90000"/>
          </a:bodyPr>
          <a:lstStyle/>
          <a:p>
            <a:r>
              <a:rPr lang="en-US" sz="2700" b="1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. Заключение: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u="sng" dirty="0" smtClean="0">
                <a:latin typeface="Times New Roman" pitchFamily="18" charset="0"/>
                <a:cs typeface="Times New Roman" pitchFamily="18" charset="0"/>
              </a:rPr>
              <a:t>Выполняя работу, мы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200" dirty="0"/>
          </a:p>
        </p:txBody>
      </p:sp>
      <p:pic>
        <p:nvPicPr>
          <p:cNvPr id="4098" name="Picture 2" descr="H:\фото исл -2016\112___02\DSC023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340768"/>
            <a:ext cx="4752528" cy="53285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Заголовок 4"/>
          <p:cNvSpPr txBox="1">
            <a:spLocks/>
          </p:cNvSpPr>
          <p:nvPr/>
        </p:nvSpPr>
        <p:spPr>
          <a:xfrm>
            <a:off x="179512" y="2060848"/>
            <a:ext cx="3456384" cy="32849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 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Узнали, что скорлупа очень хрупкая и ее легко разбить.</a:t>
            </a:r>
            <a:r>
              <a:rPr kumimoji="0" lang="ru-RU" sz="2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Documents and Settings\user\Рабочий стол\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1268760"/>
            <a:ext cx="3600400" cy="4536504"/>
          </a:xfrm>
        </p:spPr>
        <p:txBody>
          <a:bodyPr>
            <a:normAutofit/>
          </a:bodyPr>
          <a:lstStyle/>
          <a:p>
            <a:r>
              <a:rPr lang="ru-RU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Если скорлупу расположить правильно, то она очень крепкая, потому что она имеет форму купола, яйцо не будет ломаться под тяжестью наседки.</a:t>
            </a:r>
            <a:r>
              <a:rPr lang="ru-RU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/>
              <a:t/>
            </a:r>
            <a:br>
              <a:rPr lang="ru-RU" sz="2200" dirty="0" smtClean="0"/>
            </a:br>
            <a:endParaRPr lang="ru-RU" sz="2200" dirty="0"/>
          </a:p>
        </p:txBody>
      </p:sp>
      <p:pic>
        <p:nvPicPr>
          <p:cNvPr id="2" name="Picture 2" descr="C:\Documents and Settings\user\Рабочий стол\Новая папка\DSC023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908720"/>
            <a:ext cx="4117536" cy="54900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Documents and Settings\user\Рабочий стол\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3568" y="260648"/>
            <a:ext cx="8136904" cy="1008112"/>
          </a:xfrm>
        </p:spPr>
        <p:txBody>
          <a:bodyPr>
            <a:normAutofit fontScale="90000"/>
          </a:bodyPr>
          <a:lstStyle/>
          <a:p>
            <a:r>
              <a:rPr lang="ru-RU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Скорлупа вареного яйца более хрупкая (она теряет кальций).</a:t>
            </a:r>
            <a:r>
              <a:rPr lang="ru-RU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/>
              <a:t/>
            </a:r>
            <a:br>
              <a:rPr lang="ru-RU" sz="2200" dirty="0" smtClean="0"/>
            </a:br>
            <a:endParaRPr lang="ru-RU" sz="2200" dirty="0"/>
          </a:p>
        </p:txBody>
      </p:sp>
      <p:pic>
        <p:nvPicPr>
          <p:cNvPr id="6146" name="Picture 2" descr="H:\фото исл -2016\112___02\DSC023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628800"/>
            <a:ext cx="6840760" cy="44644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user\Рабочий стол\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24744"/>
            <a:ext cx="2890664" cy="4882554"/>
          </a:xfrm>
        </p:spPr>
        <p:txBody>
          <a:bodyPr>
            <a:normAutofit/>
          </a:bodyPr>
          <a:lstStyle/>
          <a:p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Лежнина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Лиза, 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6 лет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H:\яйца\112___02\DSC023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620688"/>
            <a:ext cx="4392488" cy="58326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Documents and Settings\user\Рабочий стол\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908720"/>
            <a:ext cx="2962672" cy="4738538"/>
          </a:xfrm>
        </p:spPr>
        <p:txBody>
          <a:bodyPr>
            <a:normAutofit/>
          </a:bodyPr>
          <a:lstStyle/>
          <a:p>
            <a:r>
              <a:rPr lang="ru-RU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Если поместить скорлупу в кисло-сладкую среду, то она становится более хрупкой.</a:t>
            </a:r>
            <a:r>
              <a:rPr lang="ru-RU" sz="2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/>
              <a:t/>
            </a:r>
            <a:br>
              <a:rPr lang="ru-RU" sz="2200" dirty="0" smtClean="0"/>
            </a:br>
            <a:endParaRPr lang="ru-RU" sz="2200" dirty="0"/>
          </a:p>
        </p:txBody>
      </p:sp>
      <p:pic>
        <p:nvPicPr>
          <p:cNvPr id="7170" name="Picture 2" descr="H:\фото исл -2016\112___02\DSC023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764704"/>
            <a:ext cx="4027526" cy="53700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Documents and Settings\user\Рабочий стол\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548680"/>
            <a:ext cx="8686800" cy="864096"/>
          </a:xfrm>
        </p:spPr>
        <p:txBody>
          <a:bodyPr>
            <a:normAutofit fontScale="90000"/>
          </a:bodyPr>
          <a:lstStyle/>
          <a:p>
            <a:r>
              <a:rPr lang="ru-RU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Если обработать скорлупу зубной пастой и поместить в кислую среду,  </a:t>
            </a:r>
            <a:br>
              <a:rPr lang="ru-RU" sz="2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то она становится крепкой, значит, паста укрепляет наши зубы.  </a:t>
            </a:r>
            <a:r>
              <a:rPr lang="ru-RU" sz="2200" dirty="0" smtClean="0"/>
              <a:t/>
            </a:r>
            <a:br>
              <a:rPr lang="ru-RU" sz="2200" dirty="0" smtClean="0"/>
            </a:br>
            <a:endParaRPr lang="ru-RU" sz="2200" dirty="0"/>
          </a:p>
        </p:txBody>
      </p:sp>
      <p:pic>
        <p:nvPicPr>
          <p:cNvPr id="8194" name="Picture 2" descr="H:\фото исл -2016\112___02\DSC023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628800"/>
            <a:ext cx="6696744" cy="46944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user\Рабочий стол\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Тема нашего следующего исследования: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600" i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Изучить, как наседка высиживает  цыплят …..</a:t>
            </a:r>
            <a:endParaRPr lang="ru-RU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Работая над темой, мы познакомились   со следующей литературой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Детская энциклопедия"Я познаю мир"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2. Полная энциклопедия птицеводства. С.П. Бондаренко, 2002 г.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3.Приусадебное хозяйство,  2008 г.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147" name="Picture 3" descr="C:\Documents and Settings\user\Рабочий стол\2040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700808"/>
            <a:ext cx="3810000" cy="2533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Documents and Settings\user\Рабочий стол\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user\Рабочий стол\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84785"/>
            <a:ext cx="2878088" cy="3960440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Бахтин Костя, 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лет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:\фото исл -2016\112___02\DSC023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764704"/>
            <a:ext cx="4464496" cy="51125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user\Рабочий стол\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96753"/>
            <a:ext cx="3166120" cy="4320480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Игнатьева Варя,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5 лет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user\Рабочий стол\Новая папка\DSC023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764704"/>
            <a:ext cx="4176464" cy="56066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user\Рабочий стол\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620688"/>
            <a:ext cx="7486600" cy="1368151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Мы живем в посёлке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Шаранга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и ходим в детский сад «Берёзка»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user\Рабочий стол\Новая папка\DSC024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988840"/>
            <a:ext cx="4032448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C:\Documents and Settings\user\Рабочий стол\Новая папка\DSC024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780928"/>
            <a:ext cx="4032448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user\Рабочий стол\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Тематическая неделя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«Домашние птицы» 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4" descr="H:\яйца\112___02\DSC02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564904"/>
            <a:ext cx="4104456" cy="38164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H:\фото исл -2016\112___02\DSC023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772816"/>
            <a:ext cx="4104456" cy="38884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user\Рабочий стол\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:\Documents and Settings\user\Рабочий стол\Новая папка\DSC024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908720"/>
            <a:ext cx="6984776" cy="5018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478</Words>
  <Application>Microsoft Office PowerPoint</Application>
  <PresentationFormat>Экран (4:3)</PresentationFormat>
  <Paragraphs>142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ИССЛЕДОВАТЕЛЬСКИЙ ПРОЕКТ «Чудесные скорлупки» </vt:lpstr>
      <vt:lpstr>Слайд 2</vt:lpstr>
      <vt:lpstr>Слайд 3</vt:lpstr>
      <vt:lpstr>Лежнина Лиза,  6 лет</vt:lpstr>
      <vt:lpstr>Бахтин Костя,  7 лет</vt:lpstr>
      <vt:lpstr>Игнатьева Варя,  5 лет</vt:lpstr>
      <vt:lpstr>Мы живем в посёлке Шаранга и ходим в детский сад «Берёзка»</vt:lpstr>
      <vt:lpstr>Тематическая неделя  «Домашние птицы» </vt:lpstr>
      <vt:lpstr>Слайд 9</vt:lpstr>
      <vt:lpstr>Слайд 10</vt:lpstr>
      <vt:lpstr>Слайд 11</vt:lpstr>
      <vt:lpstr> Поставили цель:  выяснить прочность яйца и яичной скорлупы.  </vt:lpstr>
      <vt:lpstr>У  нас  возникла  Гипотеза:   Мы предполагаем, что скорлупа яйца непрочная, легко ломается. </vt:lpstr>
      <vt:lpstr>Опыты и эксперименты с яичной скорлупой </vt:lpstr>
      <vt:lpstr>Слайд 15</vt:lpstr>
      <vt:lpstr>Вывод:  Скорлупа и вареного, и сырого яйца очень хрупкая. </vt:lpstr>
      <vt:lpstr> Опыт №2  Могучая скорлупа. нам понадобятся: 4 половинки яичной скорлупы, ножницы, узкая липкая лента, несколько полных консервных банок.  </vt:lpstr>
      <vt:lpstr>1. Обернём липкую ленту вокруг середины каждой половинки яичной скорлупы.           2. Ножницами отрежем излишки скорлупы так, чтобы кромки были ровными.</vt:lpstr>
      <vt:lpstr>Слайд 19</vt:lpstr>
      <vt:lpstr>Слайд 20</vt:lpstr>
      <vt:lpstr>  Вывод:   Секрет силы - в куполообразной форме скорлупы. </vt:lpstr>
      <vt:lpstr>Опыт №3  Какая скорлупа прочнее: сырого или вареного яйца?</vt:lpstr>
      <vt:lpstr>Слайд 23</vt:lpstr>
      <vt:lpstr>Слайд 24</vt:lpstr>
      <vt:lpstr>Слайд 25</vt:lpstr>
      <vt:lpstr>Слайд 26</vt:lpstr>
      <vt:lpstr>Вывод:  Если поместить яйцо в кисло-сладкий раствор, то скорлупа становится мягкой, хрупкой. </vt:lpstr>
      <vt:lpstr>     Возьмем скорлупки от 2 яиц. Растворяем лимонную кислоту в воде в обоих стаканах.        </vt:lpstr>
      <vt:lpstr>Одну скорлупку обработаем зубной пастой.</vt:lpstr>
      <vt:lpstr>Обе скорлупки (с пастой и без пасты) помещаем в разные стаканы с кислой водой. Ждем примерно один час. </vt:lpstr>
      <vt:lpstr>Проверяем на прочность обе скорлупки. Скорлупа без пасты – стала очень мягкой,  а скорлупа с пастой, осталась крепкой. </vt:lpstr>
      <vt:lpstr>Вывод:  паста помогает укреплять зубы, нужно регулярно чистить наши зубки, чтобы они были крепкими. </vt:lpstr>
      <vt:lpstr>Опыт №5. Научим яйцо плавать. Для проведения опыта нам понадобятся:  2 сырых яйца,  2 стакана с водой, несколько столовых ложек соли.  </vt:lpstr>
      <vt:lpstr>Положим сырое яйцо в стакан с чистой водопроводной водой - яйцо опустится на дно стакана.</vt:lpstr>
      <vt:lpstr>Растворим в воде несколько ложек соли.</vt:lpstr>
      <vt:lpstr>Опустим яйцо в стакан с солёной водой - яйцо останется плавать на поверхности воды.</vt:lpstr>
      <vt:lpstr>III. Заключение:   Выполняя работу, мы:      </vt:lpstr>
      <vt:lpstr>   Если скорлупу расположить правильно, то она очень крепкая, потому что она имеет форму купола, яйцо не будет ломаться под тяжестью наседки.    </vt:lpstr>
      <vt:lpstr>      Скорлупа вареного яйца более хрупкая (она теряет кальций).     </vt:lpstr>
      <vt:lpstr>      Если поместить скорлупу в кисло-сладкую среду, то она становится более хрупкой.     </vt:lpstr>
      <vt:lpstr>  Если обработать скорлупу зубной пастой и поместить в кислую среду,   то она становится крепкой, значит, паста укрепляет наши зубы.   </vt:lpstr>
      <vt:lpstr>Слайд 42</vt:lpstr>
      <vt:lpstr>Слайд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ИССЛЕДОВАТЕЛЬСКИЙ ПРОЕКТ «Чудесные скорлупки» </dc:title>
  <cp:lastModifiedBy>user</cp:lastModifiedBy>
  <cp:revision>86</cp:revision>
  <dcterms:modified xsi:type="dcterms:W3CDTF">2016-03-09T17:43:03Z</dcterms:modified>
</cp:coreProperties>
</file>